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74" r:id="rId4"/>
    <p:sldId id="276" r:id="rId5"/>
    <p:sldId id="287" r:id="rId6"/>
    <p:sldId id="278" r:id="rId7"/>
    <p:sldId id="258" r:id="rId8"/>
    <p:sldId id="273" r:id="rId9"/>
    <p:sldId id="291" r:id="rId10"/>
    <p:sldId id="290" r:id="rId11"/>
    <p:sldId id="260" r:id="rId12"/>
    <p:sldId id="257" r:id="rId13"/>
    <p:sldId id="288" r:id="rId14"/>
    <p:sldId id="275" r:id="rId15"/>
    <p:sldId id="262" r:id="rId16"/>
    <p:sldId id="270" r:id="rId17"/>
    <p:sldId id="269" r:id="rId18"/>
    <p:sldId id="294" r:id="rId19"/>
    <p:sldId id="295" r:id="rId20"/>
    <p:sldId id="271" r:id="rId21"/>
    <p:sldId id="282" r:id="rId22"/>
    <p:sldId id="293" r:id="rId23"/>
    <p:sldId id="296" r:id="rId24"/>
    <p:sldId id="289" r:id="rId25"/>
    <p:sldId id="297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2"/>
    <p:restoredTop sz="94665"/>
  </p:normalViewPr>
  <p:slideViewPr>
    <p:cSldViewPr>
      <p:cViewPr>
        <p:scale>
          <a:sx n="120" d="100"/>
          <a:sy n="120" d="100"/>
        </p:scale>
        <p:origin x="3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13AD-4860-C244-A6A5-73351847ECD8}" type="datetimeFigureOut">
              <a:rPr lang="sv-SE" smtClean="0"/>
              <a:t>2018-02-18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D839-4DEC-504C-B393-00CCBC244EC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3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D839-4DEC-504C-B393-00CCBC244EC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7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72AF-CD18-485C-AEA2-B27A7B6BDDF2}" type="datetimeFigureOut">
              <a:rPr lang="sv-SE" smtClean="0"/>
              <a:pPr/>
              <a:t>2018-02-18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B702-F1D3-43AD-923E-53A2FCEF22BB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6021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Ledarupptakt 2018</a:t>
            </a:r>
            <a:endParaRPr lang="sv-S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8176" y="1168100"/>
            <a:ext cx="8380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Jeppe  Mauritzon presenterar sig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err="1" smtClean="0"/>
              <a:t>Pitemodellen</a:t>
            </a:r>
            <a:r>
              <a:rPr lang="sv-SE" sz="2400" dirty="0" smtClean="0"/>
              <a:t>/Ledarutbildningar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Information från </a:t>
            </a:r>
            <a:r>
              <a:rPr lang="sv-SE" sz="2400" dirty="0" smtClean="0"/>
              <a:t>kansliet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Piteå IF FF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Samarbete </a:t>
            </a:r>
            <a:endParaRPr lang="sv-SE" sz="2400" dirty="0" smtClean="0"/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Anläggning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Föräldramöte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Domarutbildning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Materialutlämning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Klubbkvällar/Tränarkläder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Lagbidrag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Medlemsavgifter/</a:t>
            </a:r>
            <a:r>
              <a:rPr lang="sv-SE" sz="2400" dirty="0" err="1" smtClean="0"/>
              <a:t>licenciering</a:t>
            </a:r>
            <a:r>
              <a:rPr lang="sv-SE" sz="2400" dirty="0" smtClean="0"/>
              <a:t>/registrering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err="1" smtClean="0"/>
              <a:t>Piteligan</a:t>
            </a:r>
            <a:endParaRPr lang="sv-SE" sz="2400" dirty="0" smtClean="0"/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Träningstider mars-maj (önskemål)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Övriga frågor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7504" y="269548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v-SE" sz="4000" b="1" dirty="0" smtClean="0"/>
              <a:t>Samarbete med andra föreningar</a:t>
            </a:r>
          </a:p>
          <a:p>
            <a:pPr marL="742950" lvl="1" indent="-285750">
              <a:buFont typeface="+mj-lt"/>
              <a:buAutoNum type="arabicPeriod"/>
            </a:pPr>
            <a:endParaRPr lang="sv-SE" sz="3200" dirty="0"/>
          </a:p>
          <a:p>
            <a:pPr marL="971550" lvl="1" indent="-514350">
              <a:buAutoNum type="arabicPeriod"/>
            </a:pPr>
            <a:r>
              <a:rPr lang="sv-SE" sz="2800" dirty="0" smtClean="0"/>
              <a:t>Ledare </a:t>
            </a:r>
            <a:r>
              <a:rPr lang="sv-SE" sz="2800" dirty="0" err="1"/>
              <a:t>anmä</a:t>
            </a:r>
            <a:r>
              <a:rPr lang="sv-SE" sz="2800" dirty="0" err="1" smtClean="0"/>
              <a:t>ler</a:t>
            </a:r>
            <a:r>
              <a:rPr lang="sv-SE" sz="2800" dirty="0" smtClean="0"/>
              <a:t> behov </a:t>
            </a:r>
            <a:r>
              <a:rPr lang="sv-SE" sz="2800" dirty="0"/>
              <a:t>av samarbete till sin </a:t>
            </a:r>
            <a:r>
              <a:rPr lang="sv-SE" sz="2800" dirty="0" smtClean="0"/>
              <a:t>US </a:t>
            </a:r>
          </a:p>
          <a:p>
            <a:pPr marL="971550" lvl="1" indent="-514350"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err="1" smtClean="0"/>
              <a:t>Mo</a:t>
            </a:r>
            <a:r>
              <a:rPr lang="sv-SE" sz="2800" dirty="0" err="1"/>
              <a:t>̈te</a:t>
            </a:r>
            <a:r>
              <a:rPr lang="sv-SE" sz="2800" dirty="0"/>
              <a:t> mellan </a:t>
            </a:r>
            <a:r>
              <a:rPr lang="sv-SE" sz="2800" dirty="0" smtClean="0"/>
              <a:t>båda föreningarnas US </a:t>
            </a:r>
            <a:r>
              <a:rPr lang="sv-SE" sz="2800" dirty="0"/>
              <a:t>– </a:t>
            </a:r>
            <a:r>
              <a:rPr lang="sv-SE" sz="2800" dirty="0" smtClean="0"/>
              <a:t>där beslutas det om </a:t>
            </a:r>
            <a:r>
              <a:rPr lang="sv-SE" sz="2800" dirty="0"/>
              <a:t>bildande av </a:t>
            </a:r>
            <a:r>
              <a:rPr lang="sv-SE" sz="2800" dirty="0" smtClean="0"/>
              <a:t>samarbete </a:t>
            </a:r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err="1" smtClean="0"/>
              <a:t>Ledartra</a:t>
            </a:r>
            <a:r>
              <a:rPr lang="sv-SE" sz="2800" dirty="0" err="1"/>
              <a:t>̈ff</a:t>
            </a:r>
            <a:r>
              <a:rPr lang="sv-SE" sz="2800" dirty="0"/>
              <a:t> – </a:t>
            </a:r>
            <a:r>
              <a:rPr lang="sv-SE" sz="2800" dirty="0" err="1"/>
              <a:t>Genomgång</a:t>
            </a:r>
            <a:r>
              <a:rPr lang="sv-SE" sz="2800" dirty="0"/>
              <a:t> av </a:t>
            </a:r>
            <a:r>
              <a:rPr lang="sv-SE" sz="2800" dirty="0" err="1" smtClean="0"/>
              <a:t>ev.samarbetsavtalet</a:t>
            </a:r>
            <a:r>
              <a:rPr lang="sv-SE" sz="2800" dirty="0"/>
              <a:t>, organisering av samarbetet </a:t>
            </a:r>
            <a:endParaRPr lang="sv-SE" sz="2800" dirty="0" smtClean="0"/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err="1" smtClean="0"/>
              <a:t>Fo</a:t>
            </a:r>
            <a:r>
              <a:rPr lang="sv-SE" sz="2800" dirty="0" err="1"/>
              <a:t>̈räldra</a:t>
            </a:r>
            <a:r>
              <a:rPr lang="sv-SE" sz="2800" dirty="0"/>
              <a:t>- och </a:t>
            </a:r>
            <a:r>
              <a:rPr lang="sv-SE" sz="2800" dirty="0" err="1"/>
              <a:t>spelarmöte</a:t>
            </a:r>
            <a:r>
              <a:rPr lang="sv-SE" sz="2800" dirty="0"/>
              <a:t> - </a:t>
            </a:r>
            <a:r>
              <a:rPr lang="sv-SE" sz="2800" dirty="0" err="1"/>
              <a:t>Genomgång</a:t>
            </a:r>
            <a:r>
              <a:rPr lang="sv-SE" sz="2800" dirty="0"/>
              <a:t> av </a:t>
            </a:r>
            <a:r>
              <a:rPr lang="sv-SE" sz="2800" dirty="0" smtClean="0"/>
              <a:t>ev. samarbetsavtalet </a:t>
            </a:r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smtClean="0"/>
              <a:t>US </a:t>
            </a:r>
            <a:r>
              <a:rPr lang="sv-SE" sz="2800" dirty="0" err="1"/>
              <a:t>uppföljning</a:t>
            </a:r>
            <a:r>
              <a:rPr lang="sv-SE" sz="2800" dirty="0"/>
              <a:t> av samarbetet 1 </a:t>
            </a:r>
            <a:r>
              <a:rPr lang="sv-SE" sz="2800" dirty="0" err="1"/>
              <a:t>gång</a:t>
            </a:r>
            <a:r>
              <a:rPr lang="sv-SE" sz="2800" dirty="0"/>
              <a:t>/kvartal </a:t>
            </a:r>
            <a:endParaRPr lang="sv-S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9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ANLÄGGNING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68407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Vår ambition är att flytta hela anläggningen till Norrstrandsområdet. </a:t>
            </a:r>
          </a:p>
          <a:p>
            <a:endParaRPr lang="sv-SE" sz="3200" dirty="0" smtClean="0"/>
          </a:p>
          <a:p>
            <a:r>
              <a:rPr lang="sv-SE" sz="3200" dirty="0" smtClean="0"/>
              <a:t>Under året har det varit flera möten med kommunen, </a:t>
            </a:r>
          </a:p>
          <a:p>
            <a:r>
              <a:rPr lang="sv-SE" sz="3200" dirty="0" smtClean="0"/>
              <a:t>men vi har ännu inte fått 100% klartecken.</a:t>
            </a:r>
          </a:p>
          <a:p>
            <a:endParaRPr lang="sv-SE" sz="3200" dirty="0"/>
          </a:p>
          <a:p>
            <a:endParaRPr lang="sv-SE" sz="2400" dirty="0" smtClean="0"/>
          </a:p>
          <a:p>
            <a:endParaRPr lang="sv-SE" sz="2400" b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Föräldramöte </a:t>
            </a:r>
            <a:r>
              <a:rPr lang="sv-SE" sz="4000" b="1" dirty="0" smtClean="0"/>
              <a:t>2018</a:t>
            </a:r>
            <a:endParaRPr lang="sv-SE" sz="4000" dirty="0" smtClean="0"/>
          </a:p>
          <a:p>
            <a:pPr algn="ctr"/>
            <a:r>
              <a:rPr lang="sv-SE" sz="2400" dirty="0" smtClean="0"/>
              <a:t>Gemensamt föräldramöte i Christinaskolans matsal </a:t>
            </a:r>
          </a:p>
          <a:p>
            <a:endParaRPr lang="sv-SE" sz="2400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sv-SE" sz="3200" b="1" dirty="0" smtClean="0"/>
              <a:t>19/2 kl.18.30 för P/F03-07 (EJ F05)</a:t>
            </a:r>
          </a:p>
          <a:p>
            <a:pPr marL="342900" indent="-342900" algn="ctr">
              <a:buFont typeface="Arial" charset="0"/>
              <a:buChar char="•"/>
            </a:pPr>
            <a:r>
              <a:rPr lang="sv-SE" sz="3200" b="1" dirty="0" smtClean="0"/>
              <a:t>22/3 kl.18.30 för P/F08-11 (+F05)</a:t>
            </a:r>
          </a:p>
          <a:p>
            <a:endParaRPr lang="sv-SE" sz="2400" b="1" dirty="0" smtClean="0"/>
          </a:p>
          <a:p>
            <a:pPr algn="ctr"/>
            <a:r>
              <a:rPr lang="sv-SE" sz="2400" dirty="0" smtClean="0"/>
              <a:t>Efter det har varje lag möjlighet att gå till varsitt klassrum för eget föräldramöte. </a:t>
            </a:r>
          </a:p>
          <a:p>
            <a:pPr algn="ctr"/>
            <a:endParaRPr lang="sv-SE" sz="2400" b="1" dirty="0" smtClean="0"/>
          </a:p>
          <a:p>
            <a:pPr algn="ctr"/>
            <a:endParaRPr lang="sv-SE" sz="2400" b="1" dirty="0"/>
          </a:p>
          <a:p>
            <a:pPr algn="ctr"/>
            <a:endParaRPr lang="sv-SE" sz="2400" b="1" dirty="0" smtClean="0"/>
          </a:p>
          <a:p>
            <a:pPr algn="ctr"/>
            <a:r>
              <a:rPr lang="sv-SE" sz="2400" b="1" dirty="0" smtClean="0"/>
              <a:t>Vi ser helst att så många lag som möjligt gör det. </a:t>
            </a:r>
          </a:p>
          <a:p>
            <a:pPr algn="ctr"/>
            <a:r>
              <a:rPr lang="sv-SE" sz="2400" b="1" dirty="0" smtClean="0"/>
              <a:t>Vi vill få möjligheten att gå ut med vårt budskap till föräldrarna.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07704" y="54868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Domarutbildning 2018</a:t>
            </a:r>
            <a:endParaRPr lang="sv-SE" sz="40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467544" y="1844824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I år kommer vi att erbjuda domarutbildning för P/F04.</a:t>
            </a:r>
          </a:p>
          <a:p>
            <a:endParaRPr lang="sv-SE" sz="2000" dirty="0" smtClean="0"/>
          </a:p>
          <a:p>
            <a:r>
              <a:rPr lang="sv-SE" sz="2000" dirty="0" smtClean="0"/>
              <a:t>Vi ser detta som ett utbildningstillfälle för våra spelare och fast de inte har tänkt att döma i framtiden vill vi att alla spelare går.</a:t>
            </a:r>
          </a:p>
          <a:p>
            <a:endParaRPr lang="sv-SE" sz="2000" dirty="0" smtClean="0"/>
          </a:p>
          <a:p>
            <a:r>
              <a:rPr lang="sv-SE" sz="2000" dirty="0" smtClean="0"/>
              <a:t>Aktuell domarlista kommer att finnas på vår hemsida och även aktuell ersättning.</a:t>
            </a:r>
          </a:p>
          <a:p>
            <a:endParaRPr lang="sv-SE" sz="2000" dirty="0" smtClean="0"/>
          </a:p>
          <a:p>
            <a:r>
              <a:rPr lang="sv-SE" sz="2000" dirty="0" smtClean="0"/>
              <a:t>Föreningen betalar ALLA </a:t>
            </a:r>
            <a:r>
              <a:rPr lang="sv-SE" sz="2000" dirty="0"/>
              <a:t>domarkostnader(både huvud- och linjedomare) i serie &amp; </a:t>
            </a:r>
            <a:r>
              <a:rPr lang="sv-SE" sz="2000" dirty="0" smtClean="0"/>
              <a:t>DM</a:t>
            </a:r>
          </a:p>
          <a:p>
            <a:endParaRPr lang="sv-SE" sz="2000" dirty="0"/>
          </a:p>
          <a:p>
            <a:r>
              <a:rPr lang="sv-SE" sz="2000" dirty="0" smtClean="0"/>
              <a:t>Linjeflaggor kommer att finnas i vårt förråd på vår anläggning.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95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72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MATCHKLÄDER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772" y="1575248"/>
            <a:ext cx="35283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HEMMASTÄLL:</a:t>
            </a:r>
          </a:p>
          <a:p>
            <a:endParaRPr lang="sv-SE" sz="3200" b="1" dirty="0" smtClean="0"/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RÖDVIT TRÖJA </a:t>
            </a:r>
          </a:p>
          <a:p>
            <a:pPr marL="457200" indent="-457200">
              <a:buFont typeface="Arial" charset="0"/>
              <a:buChar char="•"/>
            </a:pP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RÖDA SHORTS</a:t>
            </a:r>
          </a:p>
          <a:p>
            <a:pPr marL="457200" indent="-457200">
              <a:buFont typeface="Arial" charset="0"/>
              <a:buChar char="•"/>
            </a:pP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RÖDA SOCKAR</a:t>
            </a:r>
          </a:p>
          <a:p>
            <a:endParaRPr lang="sv-SE" sz="2400" b="1" dirty="0" smtClean="0"/>
          </a:p>
        </p:txBody>
      </p:sp>
      <p:sp>
        <p:nvSpPr>
          <p:cNvPr id="6" name="TextBox 4"/>
          <p:cNvSpPr txBox="1"/>
          <p:nvPr/>
        </p:nvSpPr>
        <p:spPr>
          <a:xfrm>
            <a:off x="4494501" y="1529496"/>
            <a:ext cx="45686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  BORTASTÄLL:</a:t>
            </a:r>
          </a:p>
          <a:p>
            <a:endParaRPr lang="sv-SE" sz="3200" b="1" dirty="0" smtClean="0"/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RÖDVIT EL. VIT TRÖJA</a:t>
            </a:r>
          </a:p>
          <a:p>
            <a:pPr marL="457200" indent="-457200">
              <a:buFont typeface="Arial" charset="0"/>
              <a:buChar char="•"/>
            </a:pP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RÖDA SHORTS</a:t>
            </a:r>
          </a:p>
          <a:p>
            <a:pPr marL="457200" indent="-457200">
              <a:buFont typeface="Arial" charset="0"/>
              <a:buChar char="•"/>
            </a:pP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RÖDA EL. VITA SOCKAR</a:t>
            </a:r>
          </a:p>
          <a:p>
            <a:endParaRPr lang="sv-SE" sz="2400" b="1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259632" y="530120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OBS! </a:t>
            </a:r>
          </a:p>
          <a:p>
            <a:r>
              <a:rPr lang="sv-SE" sz="2400" b="1" dirty="0" smtClean="0"/>
              <a:t>INGEN REKLAM PÅ MATCHKLÄDERNA</a:t>
            </a:r>
            <a:endParaRPr lang="sv-SE" sz="2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Materialutlämning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412776"/>
            <a:ext cx="79296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Detta får man i materialväg:</a:t>
            </a:r>
          </a:p>
          <a:p>
            <a:pPr algn="ctr"/>
            <a:endParaRPr lang="sv-SE" sz="1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2400" b="1" dirty="0" smtClean="0"/>
              <a:t>Röd/vita &amp; vita (P/F 07-U17) Matchtröjor, mv-tröjor, bollar, västar, koner, hattar, platta </a:t>
            </a:r>
          </a:p>
          <a:p>
            <a:pPr marL="342900" indent="-342900">
              <a:buFont typeface="Arial" charset="0"/>
              <a:buChar char="•"/>
            </a:pPr>
            <a:endParaRPr lang="sv-SE" sz="1000" b="1" dirty="0" smtClean="0"/>
          </a:p>
          <a:p>
            <a:pPr marL="342900" indent="-342900">
              <a:buFont typeface="Arial" charset="0"/>
              <a:buChar char="•"/>
            </a:pPr>
            <a:r>
              <a:rPr lang="sv-SE" sz="2400" b="1" dirty="0" smtClean="0"/>
              <a:t>P/F12: lagväska, målvaktshandskar, liten medicinväska</a:t>
            </a:r>
          </a:p>
          <a:p>
            <a:pPr marL="342900" indent="-342900">
              <a:buFont typeface="Arial" charset="0"/>
              <a:buChar char="•"/>
            </a:pPr>
            <a:endParaRPr lang="sv-SE" sz="1000" b="1" dirty="0" smtClean="0"/>
          </a:p>
          <a:p>
            <a:pPr marL="342900" indent="-342900">
              <a:buFont typeface="Arial" charset="0"/>
              <a:buChar char="•"/>
            </a:pPr>
            <a:r>
              <a:rPr lang="sv-SE" sz="2400" b="1" dirty="0" smtClean="0"/>
              <a:t>P/F 08: stor medicinväska</a:t>
            </a:r>
            <a:r>
              <a:rPr lang="sv-SE" sz="2400" b="1" dirty="0"/>
              <a:t/>
            </a:r>
            <a:br>
              <a:rPr lang="sv-SE" sz="2400" b="1" dirty="0"/>
            </a:br>
            <a:endParaRPr lang="sv-SE" sz="2400" b="1" dirty="0" smtClean="0"/>
          </a:p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ALLT ANNAT MATERIAL FÅR MAN KÖPA SJÄLV</a:t>
            </a:r>
          </a:p>
          <a:p>
            <a:pPr algn="ctr"/>
            <a:endParaRPr lang="sv-SE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v-SE" sz="2400" dirty="0">
                <a:solidFill>
                  <a:srgbClr val="FF0000"/>
                </a:solidFill>
              </a:rPr>
              <a:t>I ÅR HAR VI SATSAT PÅ CA 300 NYA BOLLAR + BORTASTÄLL </a:t>
            </a:r>
          </a:p>
          <a:p>
            <a:pPr algn="ctr"/>
            <a:endParaRPr lang="sv-SE" sz="1000" b="1" dirty="0">
              <a:solidFill>
                <a:srgbClr val="FF0000"/>
              </a:solidFill>
            </a:endParaRPr>
          </a:p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VI KÖPER MATERIAL FÖR CA 200 000/ÅR, </a:t>
            </a:r>
          </a:p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SÅ SNÄLLA VAR RÄDD OM DET. </a:t>
            </a:r>
          </a:p>
          <a:p>
            <a:pPr algn="ctr"/>
            <a:endParaRPr lang="sv-SE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1663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Klubbvecka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824518"/>
            <a:ext cx="85353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Dessa datum gäller:</a:t>
            </a:r>
          </a:p>
          <a:p>
            <a:endParaRPr lang="sv-SE" sz="1000" b="1" dirty="0"/>
          </a:p>
          <a:p>
            <a:pPr algn="ctr"/>
            <a:r>
              <a:rPr lang="sv-SE" sz="2400" b="1" dirty="0" smtClean="0"/>
              <a:t>v.8</a:t>
            </a:r>
            <a:r>
              <a:rPr lang="sv-SE" sz="2400" b="1" dirty="0"/>
              <a:t> </a:t>
            </a:r>
            <a:r>
              <a:rPr lang="sv-SE" sz="2400" b="1" dirty="0" smtClean="0">
                <a:solidFill>
                  <a:srgbClr val="FF0000"/>
                </a:solidFill>
              </a:rPr>
              <a:t>20/2- 25/2 </a:t>
            </a:r>
          </a:p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OBS! </a:t>
            </a:r>
            <a:r>
              <a:rPr lang="sv-SE" sz="2400" b="1" dirty="0" smtClean="0"/>
              <a:t>Alla tränarkläder ska beställas denna vecka</a:t>
            </a:r>
          </a:p>
          <a:p>
            <a:pPr algn="ctr"/>
            <a:r>
              <a:rPr lang="sv-SE" sz="2400" b="1" dirty="0" smtClean="0"/>
              <a:t>P02</a:t>
            </a:r>
          </a:p>
          <a:p>
            <a:pPr algn="ctr"/>
            <a:r>
              <a:rPr lang="sv-SE" sz="2400" b="1" dirty="0" smtClean="0"/>
              <a:t>P/F03</a:t>
            </a:r>
          </a:p>
          <a:p>
            <a:pPr algn="ctr"/>
            <a:r>
              <a:rPr lang="sv-SE" sz="2400" b="1" dirty="0" smtClean="0"/>
              <a:t>P/F04</a:t>
            </a:r>
          </a:p>
          <a:p>
            <a:pPr algn="ctr"/>
            <a:r>
              <a:rPr lang="sv-SE" sz="2400" b="1" dirty="0" smtClean="0"/>
              <a:t>P/F05</a:t>
            </a:r>
          </a:p>
          <a:p>
            <a:pPr algn="ctr"/>
            <a:r>
              <a:rPr lang="sv-SE" sz="2400" b="1" dirty="0" smtClean="0"/>
              <a:t>P/F06</a:t>
            </a:r>
          </a:p>
          <a:p>
            <a:pPr algn="ctr"/>
            <a:r>
              <a:rPr lang="sv-SE" sz="2400" b="1" dirty="0" smtClean="0"/>
              <a:t>P/F07</a:t>
            </a:r>
          </a:p>
          <a:p>
            <a:pPr algn="ctr"/>
            <a:endParaRPr lang="sv-SE" sz="1000" b="1" dirty="0"/>
          </a:p>
          <a:p>
            <a:pPr algn="ctr"/>
            <a:r>
              <a:rPr lang="sv-SE" sz="2400" b="1" dirty="0" smtClean="0"/>
              <a:t>V.15 </a:t>
            </a:r>
            <a:r>
              <a:rPr lang="sv-SE" sz="2400" b="1" dirty="0" smtClean="0">
                <a:solidFill>
                  <a:srgbClr val="FF0000"/>
                </a:solidFill>
              </a:rPr>
              <a:t>9/4 -15/4</a:t>
            </a:r>
          </a:p>
          <a:p>
            <a:pPr algn="ctr"/>
            <a:r>
              <a:rPr lang="sv-SE" sz="2400" b="1" dirty="0" smtClean="0"/>
              <a:t>P/F08</a:t>
            </a:r>
          </a:p>
          <a:p>
            <a:pPr algn="ctr"/>
            <a:r>
              <a:rPr lang="sv-SE" sz="2400" b="1" dirty="0" smtClean="0"/>
              <a:t>P/F09</a:t>
            </a:r>
          </a:p>
          <a:p>
            <a:pPr algn="ctr"/>
            <a:r>
              <a:rPr lang="sv-SE" sz="2400" b="1" dirty="0" smtClean="0"/>
              <a:t>P/F10</a:t>
            </a:r>
          </a:p>
          <a:p>
            <a:pPr algn="ctr"/>
            <a:r>
              <a:rPr lang="sv-SE" sz="2400" b="1" dirty="0" smtClean="0"/>
              <a:t>P/F11</a:t>
            </a:r>
          </a:p>
          <a:p>
            <a:pPr algn="ctr"/>
            <a:r>
              <a:rPr lang="sv-SE" sz="2400" b="1" dirty="0" smtClean="0"/>
              <a:t>P/F12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Tränarkläder 2018 </a:t>
            </a:r>
            <a:r>
              <a:rPr lang="sv-SE" sz="1400" b="1" dirty="0" smtClean="0"/>
              <a:t>(gäller endast ledare som är på träning/match)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86539"/>
              </p:ext>
            </p:extLst>
          </p:nvPr>
        </p:nvGraphicFramePr>
        <p:xfrm>
          <a:off x="357158" y="857232"/>
          <a:ext cx="8215370" cy="4786348"/>
        </p:xfrm>
        <a:graphic>
          <a:graphicData uri="http://schemas.openxmlformats.org/drawingml/2006/table">
            <a:tbl>
              <a:tblPr/>
              <a:tblGrid>
                <a:gridCol w="821311"/>
                <a:gridCol w="821311"/>
                <a:gridCol w="821311"/>
                <a:gridCol w="821311"/>
                <a:gridCol w="821311"/>
                <a:gridCol w="821311"/>
                <a:gridCol w="821876"/>
                <a:gridCol w="821876"/>
                <a:gridCol w="821876"/>
                <a:gridCol w="821876"/>
              </a:tblGrid>
              <a:tr h="39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latin typeface="Calibri"/>
                          <a:ea typeface="Calibri"/>
                          <a:cs typeface="Times New Roman"/>
                        </a:rPr>
                        <a:t>P00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/F</a:t>
                      </a: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P/F03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P/F04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latin typeface="Calibri"/>
                          <a:ea typeface="Calibri"/>
                          <a:cs typeface="Times New Roman"/>
                        </a:rPr>
                        <a:t>P/</a:t>
                      </a: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F01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P/F02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latin typeface="Calibri"/>
                          <a:ea typeface="Calibri"/>
                          <a:cs typeface="Times New Roman"/>
                        </a:rPr>
                        <a:t>P/F02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P/F03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P/F04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P/F04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P/F05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P/F06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  <a:endParaRPr lang="sv-SE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P/F15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latin typeface="Calibri"/>
                          <a:ea typeface="Calibri"/>
                          <a:cs typeface="Times New Roman"/>
                        </a:rPr>
                        <a:t>P/F07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P/F08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latin typeface="Calibri"/>
                          <a:ea typeface="Calibri"/>
                          <a:cs typeface="Times New Roman"/>
                        </a:rPr>
                        <a:t>P/</a:t>
                      </a: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F08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P/F15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P/F16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latin typeface="Calibri"/>
                          <a:ea typeface="Calibri"/>
                          <a:cs typeface="Times New Roman"/>
                        </a:rPr>
                        <a:t>P/F17</a:t>
                      </a: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P/F09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  <a:endParaRPr lang="sv-SE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P/F15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P/F16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P/F17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P/F18</a:t>
                      </a:r>
                      <a:endParaRPr lang="sv-S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P/F10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P/F11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P/F12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P/F13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P/F14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P/F15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P/F16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P/F17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P/F18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P/F19</a:t>
                      </a:r>
                      <a:endParaRPr lang="sv-S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23" marR="45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357158" y="5643578"/>
            <a:ext cx="3143272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Röd färg = får overall &amp; ledar t-shirt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Blå färg= får ledar t-shirt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00430" y="5643578"/>
            <a:ext cx="5072098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Svart färg</a:t>
            </a:r>
            <a:r>
              <a: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 får köpa ledaroverall &amp; ledare t-shirt till reducerat pris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2018: Overall 500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t-shirt 150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lang="en-US" sz="1100" b="1" dirty="0" smtClean="0"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verall + t-shirt 600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Varma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Arial" pitchFamily="34" charset="0"/>
              </a:rPr>
              <a:t>J</a:t>
            </a:r>
            <a:r>
              <a:rPr kumimoji="0" lang="en-US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ackan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600 </a:t>
            </a:r>
            <a:r>
              <a:rPr kumimoji="0" lang="en-US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kr</a:t>
            </a:r>
            <a:r>
              <a:rPr lang="en-US" sz="11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1100" b="1" dirty="0" smtClean="0">
                <a:latin typeface="Calibri" pitchFamily="34" charset="0"/>
                <a:cs typeface="Arial" pitchFamily="34" charset="0"/>
              </a:rPr>
            </a:br>
            <a:r>
              <a:rPr kumimoji="0" lang="sv-SE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OBS! Kommer det in en ny ledare i laget, får de ledarkläder (om de inte har några).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Rak 3"/>
          <p:cNvCxnSpPr/>
          <p:nvPr/>
        </p:nvCxnSpPr>
        <p:spPr>
          <a:xfrm>
            <a:off x="3635896" y="1700808"/>
            <a:ext cx="1656184" cy="252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flipH="1">
            <a:off x="3491880" y="1700808"/>
            <a:ext cx="1800200" cy="252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7127776" y="1700808"/>
            <a:ext cx="1656184" cy="2520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6983760" y="1700808"/>
            <a:ext cx="1800200" cy="2520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868144" y="23488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smtClean="0">
                <a:solidFill>
                  <a:srgbClr val="FF0000"/>
                </a:solidFill>
              </a:rPr>
              <a:t>Den här </a:t>
            </a:r>
            <a:r>
              <a:rPr lang="sv-SE" sz="2400" b="1" dirty="0" smtClean="0">
                <a:solidFill>
                  <a:srgbClr val="FF0000"/>
                </a:solidFill>
              </a:rPr>
              <a:t>får ni köpa för 600 kr</a:t>
            </a:r>
            <a:endParaRPr lang="sv-S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Ledarutbildningar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7929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Vi vill att ni som är ledare går utbildningar. </a:t>
            </a:r>
          </a:p>
          <a:p>
            <a:pPr algn="ctr"/>
            <a:r>
              <a:rPr lang="sv-SE" sz="2400" b="1" dirty="0" smtClean="0"/>
              <a:t>Håll koll på NFFs hemsida för utbildningsdatum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Tränarutbildning C </a:t>
            </a:r>
            <a:r>
              <a:rPr lang="sv-SE" sz="1400" b="1" dirty="0" smtClean="0"/>
              <a:t>(vänder sig till tränare för barn upp till och med 12 år men är också obligatorisk instegsutbildning för alla som vill gå vidare inom Svenska Fotbollsförbundets utbildningsprogram)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Tränarutbildning B ungdom </a:t>
            </a:r>
            <a:r>
              <a:rPr lang="sv-SE" sz="1400" b="1" dirty="0" smtClean="0"/>
              <a:t>(vänder sig till tränare för ungdomar i åldern 13-19 år)</a:t>
            </a:r>
          </a:p>
          <a:p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Målvaktstränarutbildning C </a:t>
            </a:r>
            <a:r>
              <a:rPr lang="sv-SE" sz="1400" b="1" dirty="0" smtClean="0"/>
              <a:t>(introduktion till rollen som ledare och målvaktstränare för åldersgruppen 6-14 år)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Målvaktstränarutbildning B </a:t>
            </a:r>
            <a:r>
              <a:rPr lang="sv-SE" sz="1200" b="1" dirty="0" smtClean="0"/>
              <a:t>(kursen vänder sig till målvaktstränare för ungdomar i 15-årsåldern och fram till starten av seniorverksamheten)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Vi betalar också: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28586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Hallhyra/planhyra när de inte går att träna på Nordlunda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Matcher på annan plan när de inte går att spela på Nordlunda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ALLA domarkostnader(både huvud- och linjedomare) i serie &amp; DM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ALLA resor som överstiger 6000kr/lag (serie &amp; DM)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Lagbidrag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 ALLA zon/Bredd/länsläger (där man blir kallad av NFF)</a:t>
            </a:r>
          </a:p>
          <a:p>
            <a:pPr>
              <a:buFont typeface="Arial" pitchFamily="34" charset="0"/>
              <a:buChar char="•"/>
            </a:pPr>
            <a:endParaRPr lang="sv-SE" sz="24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Domarutbildning 5/7-manna för F/P14 år (i år F/P04)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 smtClean="0">
                <a:solidFill>
                  <a:srgbClr val="FF0000"/>
                </a:solidFill>
              </a:rPr>
              <a:t>LAGBIDRAG 2018</a:t>
            </a:r>
          </a:p>
          <a:p>
            <a:pPr algn="ctr"/>
            <a:r>
              <a:rPr lang="sv-SE" sz="2400" dirty="0" smtClean="0">
                <a:solidFill>
                  <a:srgbClr val="FF0000"/>
                </a:solidFill>
              </a:rPr>
              <a:t>UTBETALAS </a:t>
            </a:r>
            <a:r>
              <a:rPr lang="sv-SE" sz="2400" dirty="0">
                <a:solidFill>
                  <a:srgbClr val="FF0000"/>
                </a:solidFill>
              </a:rPr>
              <a:t>I</a:t>
            </a:r>
            <a:r>
              <a:rPr lang="sv-SE" sz="2400" dirty="0" smtClean="0">
                <a:solidFill>
                  <a:srgbClr val="FF0000"/>
                </a:solidFill>
              </a:rPr>
              <a:t> MAJ</a:t>
            </a:r>
          </a:p>
          <a:p>
            <a:pPr algn="ctr"/>
            <a:endParaRPr lang="sv-SE" sz="1000" dirty="0" smtClean="0">
              <a:solidFill>
                <a:srgbClr val="FF0000"/>
              </a:solidFill>
            </a:endParaRPr>
          </a:p>
          <a:p>
            <a:pPr algn="ctr"/>
            <a:r>
              <a:rPr lang="sv-SE" sz="2400" b="1" dirty="0" smtClean="0"/>
              <a:t>För att få lagbidraget ska laget:</a:t>
            </a:r>
          </a:p>
          <a:p>
            <a:pPr algn="ctr"/>
            <a:endParaRPr lang="sv-SE" sz="1000" dirty="0" smtClean="0"/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Alltid använda föreningens kläder när man representerar föreningen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Göra sina arbetspass åt föreningen (uppvisning på herrmatch, PSG, NOLIA, arbete herrmatch, Dreamstar 2 häften/barn, 2 gånger per år)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H</a:t>
            </a:r>
            <a:r>
              <a:rPr lang="sv-SE" sz="2400" dirty="0" smtClean="0"/>
              <a:t>ela lagkassan i föreningen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/>
              <a:t>Vara rädd om vårt </a:t>
            </a:r>
            <a:r>
              <a:rPr lang="sv-SE" sz="2400" dirty="0" smtClean="0"/>
              <a:t>material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 smtClean="0"/>
              <a:t>Rapportera in alla </a:t>
            </a:r>
            <a:r>
              <a:rPr lang="sv-SE" sz="2400" dirty="0" err="1" smtClean="0"/>
              <a:t>träningsnärvarao</a:t>
            </a:r>
            <a:endParaRPr lang="sv-SE" sz="2400" dirty="0"/>
          </a:p>
          <a:p>
            <a:pPr marL="342900" indent="-342900">
              <a:buFont typeface="Arial" charset="0"/>
              <a:buChar char="•"/>
            </a:pPr>
            <a:endParaRPr lang="sv-SE" sz="2400" dirty="0" smtClean="0"/>
          </a:p>
          <a:p>
            <a:pPr marL="342900" indent="-342900" algn="ctr">
              <a:buFont typeface="Arial" charset="0"/>
              <a:buChar char="•"/>
            </a:pPr>
            <a:endParaRPr lang="sv-SE" sz="1000" dirty="0" smtClean="0"/>
          </a:p>
          <a:p>
            <a:pPr algn="ctr"/>
            <a:r>
              <a:rPr lang="sv-SE" sz="2400" b="1" dirty="0" smtClean="0"/>
              <a:t>FÖLJS INTE DETTA, KAN LAGBIDRAGET BEGÄRAS TILLBAKA</a:t>
            </a:r>
          </a:p>
          <a:p>
            <a:pPr algn="ctr"/>
            <a:endParaRPr lang="sv-SE" sz="1000" b="1" dirty="0"/>
          </a:p>
          <a:p>
            <a:pPr algn="ctr"/>
            <a:r>
              <a:rPr lang="sv-SE" sz="2000" dirty="0"/>
              <a:t>Lagbidragets storlek:</a:t>
            </a:r>
          </a:p>
          <a:p>
            <a:pPr algn="ctr"/>
            <a:r>
              <a:rPr lang="sv-SE" sz="2000" dirty="0"/>
              <a:t>5-manna 1000 kr</a:t>
            </a:r>
          </a:p>
          <a:p>
            <a:pPr algn="ctr"/>
            <a:r>
              <a:rPr lang="sv-SE" sz="2000" dirty="0"/>
              <a:t>F/P 07-08 3500 kr</a:t>
            </a:r>
          </a:p>
          <a:p>
            <a:pPr algn="ctr"/>
            <a:r>
              <a:rPr lang="sv-SE" sz="2000" dirty="0"/>
              <a:t>F/P 05-06 5000 kr</a:t>
            </a:r>
          </a:p>
          <a:p>
            <a:pPr algn="ctr"/>
            <a:r>
              <a:rPr lang="sv-SE" sz="2000" dirty="0"/>
              <a:t>F/P 04 6000 kr</a:t>
            </a:r>
          </a:p>
          <a:p>
            <a:pPr algn="ctr"/>
            <a:r>
              <a:rPr lang="sv-SE" sz="2000" dirty="0"/>
              <a:t>U17 &amp; F/P03 8000 </a:t>
            </a:r>
            <a:r>
              <a:rPr lang="sv-SE" sz="2000" dirty="0" smtClean="0"/>
              <a:t>kr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84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15616" y="90872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Medlemsavgifter</a:t>
            </a:r>
            <a:endParaRPr lang="sv-SE" sz="4000" dirty="0"/>
          </a:p>
        </p:txBody>
      </p:sp>
      <p:sp>
        <p:nvSpPr>
          <p:cNvPr id="3" name="textruta 2"/>
          <p:cNvSpPr txBox="1"/>
          <p:nvPr/>
        </p:nvSpPr>
        <p:spPr>
          <a:xfrm>
            <a:off x="1763688" y="2348880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sz="2800" dirty="0" smtClean="0"/>
              <a:t>Vi vill att alla tränare är medlem i föreningen.</a:t>
            </a:r>
          </a:p>
          <a:p>
            <a:pPr marL="285750" indent="-285750">
              <a:buFont typeface="Arial" charset="0"/>
              <a:buChar char="•"/>
            </a:pPr>
            <a:endParaRPr lang="sv-SE" sz="2800" dirty="0" smtClean="0"/>
          </a:p>
          <a:p>
            <a:pPr marL="285750" indent="-285750">
              <a:buFont typeface="Arial" charset="0"/>
              <a:buChar char="•"/>
            </a:pPr>
            <a:endParaRPr lang="sv-SE" sz="2800" dirty="0"/>
          </a:p>
          <a:p>
            <a:pPr marL="285750" indent="-285750">
              <a:buFont typeface="Arial" charset="0"/>
              <a:buChar char="•"/>
            </a:pPr>
            <a:r>
              <a:rPr lang="sv-SE" sz="2800" dirty="0" err="1" smtClean="0"/>
              <a:t>Medelmsavgiften</a:t>
            </a:r>
            <a:r>
              <a:rPr lang="sv-SE" sz="2800" dirty="0" smtClean="0"/>
              <a:t> ska vara inbetald innan ni får ta ut spelaren till match.</a:t>
            </a:r>
          </a:p>
          <a:p>
            <a:pPr marL="285750" indent="-285750">
              <a:buFont typeface="Arial" charset="0"/>
              <a:buChar char="•"/>
            </a:pPr>
            <a:endParaRPr lang="sv-SE" sz="2800" dirty="0"/>
          </a:p>
          <a:p>
            <a:pPr marL="285750" indent="-285750">
              <a:buFont typeface="Arial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722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55576" y="620688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sv-SE" sz="4000" dirty="0" err="1" smtClean="0"/>
              <a:t>Piteligan</a:t>
            </a:r>
            <a:r>
              <a:rPr lang="sv-SE" sz="4000" dirty="0" smtClean="0"/>
              <a:t> 25/8 2018</a:t>
            </a:r>
          </a:p>
          <a:p>
            <a:pPr lvl="1" algn="ctr"/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2400" dirty="0" smtClean="0"/>
              <a:t>-</a:t>
            </a:r>
            <a:r>
              <a:rPr lang="sv-SE" sz="2000" dirty="0" smtClean="0"/>
              <a:t>Föreningen erbjuder F/P 15 år att arrangera </a:t>
            </a:r>
            <a:r>
              <a:rPr lang="sv-SE" sz="2000" dirty="0" err="1" smtClean="0"/>
              <a:t>Piteligan</a:t>
            </a:r>
            <a:r>
              <a:rPr lang="sv-SE" sz="2000" dirty="0" smtClean="0"/>
              <a:t> </a:t>
            </a:r>
          </a:p>
          <a:p>
            <a:pPr lvl="1" algn="ctr"/>
            <a:r>
              <a:rPr lang="sv-SE" sz="2000" dirty="0" smtClean="0"/>
              <a:t>för att lagen ska</a:t>
            </a:r>
            <a:r>
              <a:rPr lang="sv-SE" sz="2000" dirty="0"/>
              <a:t> </a:t>
            </a:r>
            <a:r>
              <a:rPr lang="sv-SE" sz="2000" dirty="0" smtClean="0"/>
              <a:t>kunna gör något roligt ihop, tex. Gothia</a:t>
            </a:r>
          </a:p>
          <a:p>
            <a:pPr algn="ctr"/>
            <a:endParaRPr lang="sv-SE" sz="4000" dirty="0"/>
          </a:p>
          <a:p>
            <a:pPr algn="ctr"/>
            <a:r>
              <a:rPr lang="sv-SE" sz="2000" dirty="0" err="1" smtClean="0"/>
              <a:t>Piteligan</a:t>
            </a:r>
            <a:r>
              <a:rPr lang="sv-SE" sz="2000" dirty="0" smtClean="0"/>
              <a:t> arrangeras i år av F/P03. </a:t>
            </a:r>
          </a:p>
          <a:p>
            <a:pPr algn="ctr"/>
            <a:r>
              <a:rPr lang="sv-SE" sz="2000" dirty="0" smtClean="0"/>
              <a:t>Varje lag gör 50% av jobben och får 50% av vinsten. </a:t>
            </a:r>
          </a:p>
          <a:p>
            <a:pPr algn="ctr"/>
            <a:endParaRPr lang="sv-SE" sz="2000" dirty="0"/>
          </a:p>
          <a:p>
            <a:pPr algn="ctr"/>
            <a:endParaRPr lang="sv-SE" sz="2000" dirty="0" smtClean="0"/>
          </a:p>
          <a:p>
            <a:pPr algn="ctr"/>
            <a:r>
              <a:rPr lang="sv-SE" sz="2000" dirty="0" smtClean="0"/>
              <a:t>Är det något av lagen som inte vill </a:t>
            </a:r>
          </a:p>
          <a:p>
            <a:pPr algn="ctr"/>
            <a:r>
              <a:rPr lang="sv-SE" sz="2000" dirty="0" smtClean="0"/>
              <a:t>anordna den går frågan vidare till F/P04. </a:t>
            </a:r>
            <a:endParaRPr lang="sv-SE" sz="2000" dirty="0"/>
          </a:p>
          <a:p>
            <a:pPr algn="ctr"/>
            <a:r>
              <a:rPr lang="sv-SE" sz="2000" dirty="0" smtClean="0"/>
              <a:t>De får då erbjudandet att göra 25% av jobbet och få 25 % av vinsten.</a:t>
            </a:r>
          </a:p>
        </p:txBody>
      </p:sp>
    </p:spTree>
    <p:extLst>
      <p:ext uri="{BB962C8B-B14F-4D97-AF65-F5344CB8AC3E}">
        <p14:creationId xmlns:p14="http://schemas.microsoft.com/office/powerpoint/2010/main" val="4597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87624" y="8367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Cuper /Alkoholpolicy 2018</a:t>
            </a:r>
            <a:endParaRPr lang="sv-SE" sz="4000" dirty="0"/>
          </a:p>
        </p:txBody>
      </p:sp>
      <p:sp>
        <p:nvSpPr>
          <p:cNvPr id="3" name="Rektangel 2"/>
          <p:cNvSpPr/>
          <p:nvPr/>
        </p:nvSpPr>
        <p:spPr>
          <a:xfrm>
            <a:off x="395536" y="184482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Vi  </a:t>
            </a:r>
            <a:r>
              <a:rPr lang="sv-SE" sz="2000" dirty="0"/>
              <a:t>i  Piteå IF FF tycker att det är en självklarhet att ledarna sover med lagen under cuper.</a:t>
            </a:r>
          </a:p>
          <a:p>
            <a:r>
              <a:rPr lang="sv-SE" sz="2000" dirty="0"/>
              <a:t>Cuper är mycket mer än bara matcherna. Det är där man bygger lagkänslan och lär känna varandra</a:t>
            </a:r>
            <a:r>
              <a:rPr lang="sv-SE" sz="2000" dirty="0" smtClean="0"/>
              <a:t>.</a:t>
            </a:r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/>
          </a:p>
          <a:p>
            <a:r>
              <a:rPr lang="sv-SE" sz="2000" b="1" dirty="0"/>
              <a:t>Alkoholpolicy: NOLLTOLERNAS</a:t>
            </a:r>
          </a:p>
          <a:p>
            <a:r>
              <a:rPr lang="sv-SE" sz="2000" dirty="0"/>
              <a:t>Om ledare/spelare påträffas alkoholpåverkade under träning, matcher eller andra tillfällen där man representerar föreningen ex. cuper, träningsläger stängs spelaren/ledaren omedelbart av </a:t>
            </a:r>
            <a:endParaRPr lang="sv-SE" sz="2000" dirty="0" smtClean="0"/>
          </a:p>
          <a:p>
            <a:endParaRPr lang="sv-SE" sz="2000" dirty="0"/>
          </a:p>
          <a:p>
            <a:pPr algn="ctr"/>
            <a:r>
              <a:rPr lang="sv-SE" sz="2000" b="1" dirty="0" smtClean="0"/>
              <a:t>VI VILL ATT P/F03 TAR UPP ALKOLHOLPOLICYN MED SINA SPELARNA </a:t>
            </a:r>
            <a:endParaRPr lang="sv-SE" sz="2000" b="1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437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99592" y="9087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ÖVRIGA FRÅGOR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39314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Information från kansliet: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136490"/>
            <a:ext cx="860733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Seriespel </a:t>
            </a:r>
            <a:r>
              <a:rPr lang="mr-IN" sz="2400" dirty="0" smtClean="0"/>
              <a:t>–</a:t>
            </a:r>
            <a:r>
              <a:rPr lang="sv-SE" sz="2400" dirty="0" smtClean="0"/>
              <a:t> varje lag skickar in till kansliet </a:t>
            </a:r>
            <a:r>
              <a:rPr lang="sv-SE" sz="2400" smtClean="0"/>
              <a:t>SENAST 7/3:</a:t>
            </a:r>
          </a:p>
          <a:p>
            <a:r>
              <a:rPr lang="sv-SE" sz="2400" smtClean="0"/>
              <a:t>hur </a:t>
            </a:r>
            <a:r>
              <a:rPr lang="sv-SE" sz="2400" dirty="0" smtClean="0"/>
              <a:t>många spelare de har i laget, hur många lag de ska ha i seriespel och i vilken serie de har tänkt anmäla sig i</a:t>
            </a:r>
          </a:p>
          <a:p>
            <a:pPr>
              <a:buFont typeface="Arial" pitchFamily="34" charset="0"/>
              <a:buChar char="•"/>
            </a:pPr>
            <a:endParaRPr lang="sv-SE" sz="1200" dirty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Lagen anmäla själva till cuper </a:t>
            </a:r>
            <a:br>
              <a:rPr lang="sv-SE" sz="2400" b="1" dirty="0" smtClean="0"/>
            </a:br>
            <a:r>
              <a:rPr lang="sv-SE" sz="2400" b="1" dirty="0" smtClean="0"/>
              <a:t> </a:t>
            </a:r>
            <a:r>
              <a:rPr lang="sv-SE" sz="2400" dirty="0"/>
              <a:t>U</a:t>
            </a:r>
            <a:r>
              <a:rPr lang="sv-SE" sz="2400" dirty="0" smtClean="0"/>
              <a:t>nder hemsidan/dokument står hur man gör vid betalning</a:t>
            </a:r>
          </a:p>
          <a:p>
            <a:pPr>
              <a:buFont typeface="Arial" pitchFamily="34" charset="0"/>
              <a:buChar char="•"/>
            </a:pPr>
            <a:endParaRPr lang="sv-SE" sz="1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Domare </a:t>
            </a:r>
            <a:r>
              <a:rPr lang="sv-SE" sz="2400" dirty="0" smtClean="0"/>
              <a:t>–</a:t>
            </a:r>
            <a:r>
              <a:rPr lang="sv-SE" sz="2400" b="1" dirty="0" smtClean="0"/>
              <a:t> </a:t>
            </a:r>
            <a:r>
              <a:rPr lang="sv-SE" sz="2400" dirty="0" smtClean="0"/>
              <a:t>uppdaterad domarlista ska finnas på hemsidan innan serierna börjar.</a:t>
            </a:r>
            <a:br>
              <a:rPr lang="sv-SE" sz="2400" dirty="0" smtClean="0"/>
            </a:br>
            <a:r>
              <a:rPr lang="sv-SE" sz="2400" dirty="0"/>
              <a:t>Under hemsidan/dokument står hur man gör vid betalning</a:t>
            </a:r>
          </a:p>
          <a:p>
            <a:endParaRPr lang="sv-SE" sz="12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Bussresor</a:t>
            </a:r>
            <a:r>
              <a:rPr lang="sv-SE" sz="2400" dirty="0" smtClean="0"/>
              <a:t>-</a:t>
            </a:r>
            <a:r>
              <a:rPr lang="sv-SE" sz="2400" b="1" dirty="0" smtClean="0"/>
              <a:t> </a:t>
            </a:r>
            <a:r>
              <a:rPr lang="sv-SE" sz="2400" dirty="0" smtClean="0"/>
              <a:t>vi har avtal med Granbergs buss, kansliet kan hjälpa er att boka buss.</a:t>
            </a:r>
          </a:p>
          <a:p>
            <a:pPr>
              <a:buFont typeface="Arial" pitchFamily="34" charset="0"/>
              <a:buChar char="•"/>
            </a:pPr>
            <a:endParaRPr lang="sv-SE" sz="12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 Spelare- </a:t>
            </a:r>
            <a:r>
              <a:rPr lang="sv-SE" sz="2400" dirty="0" smtClean="0"/>
              <a:t>Kolla upp vilka som ska spela i år och meddela kansliet om någon slutar, så de får ta bort dom från föreningen.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Nya spelare anmäler sig genom MEDLEMSKAP på hemsidan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ktangel med rundade hörn 1"/>
          <p:cNvSpPr>
            <a:spLocks noChangeArrowheads="1"/>
          </p:cNvSpPr>
          <p:nvPr/>
        </p:nvSpPr>
        <p:spPr bwMode="auto">
          <a:xfrm>
            <a:off x="3107521" y="3645024"/>
            <a:ext cx="2643206" cy="11666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2053" name="Rektangel med rundade hörn 2"/>
          <p:cNvSpPr>
            <a:spLocks noChangeArrowheads="1"/>
          </p:cNvSpPr>
          <p:nvPr/>
        </p:nvSpPr>
        <p:spPr bwMode="auto">
          <a:xfrm>
            <a:off x="3321423" y="847730"/>
            <a:ext cx="1857375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Styrelse</a:t>
            </a:r>
            <a:endParaRPr lang="sv-SE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ktangel med rundade hörn 3"/>
          <p:cNvSpPr>
            <a:spLocks noChangeArrowheads="1"/>
          </p:cNvSpPr>
          <p:nvPr/>
        </p:nvSpPr>
        <p:spPr bwMode="auto">
          <a:xfrm>
            <a:off x="251520" y="4540794"/>
            <a:ext cx="1857375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0" name="Rektangel med rundade hörn 4"/>
          <p:cNvSpPr>
            <a:spLocks noChangeArrowheads="1"/>
          </p:cNvSpPr>
          <p:nvPr/>
        </p:nvSpPr>
        <p:spPr bwMode="auto">
          <a:xfrm>
            <a:off x="6834339" y="3861048"/>
            <a:ext cx="2000264" cy="92869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85984" y="71414"/>
            <a:ext cx="39282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Organisation Piteå IF FF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Namn att väljas på årsmötet 26/3-2018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200265" y="1561588"/>
            <a:ext cx="43862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Ordförande – Håkan Norberg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Anne Meriläinen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Anders Hallberg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Linda Jonsson (ungdoms) </a:t>
            </a: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Karin Holmström (ungdoms)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Rickard </a:t>
            </a:r>
            <a:r>
              <a:rPr lang="sv-SE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Hällgren (herr)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Johan Norberg (herr)</a:t>
            </a:r>
            <a:endParaRPr lang="sv-SE" sz="1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286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107521" y="4811670"/>
            <a:ext cx="26432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Linda Jonsson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Karin Holmström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Anna </a:t>
            </a:r>
            <a:r>
              <a:rPr lang="sv-SE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Mård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sv-SE" sz="16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b="1" dirty="0" smtClean="0">
                <a:solidFill>
                  <a:srgbClr val="FF0000"/>
                </a:solidFill>
                <a:cs typeface="Arial" pitchFamily="34" charset="0"/>
              </a:rPr>
              <a:t>?</a:t>
            </a: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45326" y="5373004"/>
            <a:ext cx="18223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Ulf Stenberg</a:t>
            </a:r>
            <a:endParaRPr kumimoji="0" lang="sv-SE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Peter Vesterlund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Mattias </a:t>
            </a:r>
            <a:r>
              <a:rPr lang="sv-SE" sz="16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Salestedt</a:t>
            </a:r>
            <a:endParaRPr lang="sv-SE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Erik Lundström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653" y="3978209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bg1"/>
                </a:solidFill>
              </a:rPr>
              <a:t>Sportgrupp/</a:t>
            </a:r>
            <a:br>
              <a:rPr lang="sv-SE" sz="1600" b="1" dirty="0" smtClean="0">
                <a:solidFill>
                  <a:schemeClr val="bg1"/>
                </a:solidFill>
              </a:rPr>
            </a:br>
            <a:r>
              <a:rPr lang="sv-SE" sz="1600" b="1" dirty="0" smtClean="0">
                <a:solidFill>
                  <a:schemeClr val="bg1"/>
                </a:solidFill>
              </a:rPr>
              <a:t>Utbildning</a:t>
            </a:r>
            <a:r>
              <a:rPr lang="sv-SE" sz="1600" dirty="0" smtClean="0">
                <a:solidFill>
                  <a:schemeClr val="bg1"/>
                </a:solidFill>
              </a:rPr>
              <a:t/>
            </a:r>
            <a:br>
              <a:rPr lang="sv-SE" sz="1600" dirty="0" smtClean="0">
                <a:solidFill>
                  <a:schemeClr val="bg1"/>
                </a:solidFill>
              </a:rPr>
            </a:br>
            <a:r>
              <a:rPr lang="sv-SE" sz="1200" dirty="0" smtClean="0">
                <a:solidFill>
                  <a:schemeClr val="bg1"/>
                </a:solidFill>
              </a:rPr>
              <a:t>tillsammans med herr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4339" y="4934779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Niklas Johansson</a:t>
            </a:r>
          </a:p>
          <a:p>
            <a:pPr algn="ctr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Stefan Modig</a:t>
            </a:r>
          </a:p>
          <a:p>
            <a:pPr algn="ctr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Patrik Boström</a:t>
            </a:r>
          </a:p>
          <a:p>
            <a:pPr algn="ctr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Henrik Larsson</a:t>
            </a:r>
          </a:p>
          <a:p>
            <a:endParaRPr lang="sv-S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644" y="4722557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Anläggning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2073" y="3874403"/>
            <a:ext cx="204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>
                <a:solidFill>
                  <a:schemeClr val="bg1"/>
                </a:solidFill>
              </a:rPr>
              <a:t>Ungdoms huvudgrupp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2"/>
          <p:cNvSpPr>
            <a:spLocks noChangeArrowheads="1"/>
          </p:cNvSpPr>
          <p:nvPr/>
        </p:nvSpPr>
        <p:spPr bwMode="auto">
          <a:xfrm>
            <a:off x="184731" y="2588720"/>
            <a:ext cx="1889123" cy="55814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sv-SE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PSG/NOLIA</a:t>
            </a: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16479" y="3183204"/>
            <a:ext cx="185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Stina Bergström</a:t>
            </a:r>
            <a:endParaRPr kumimoji="0" lang="sv-SE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Anna Hellsten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Åsa </a:t>
            </a:r>
            <a:r>
              <a:rPr lang="sv-SE" sz="16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Ådemo</a:t>
            </a:r>
            <a:endParaRPr kumimoji="0" lang="sv-SE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71218" y="339075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Piteå IF 100 ÅR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99592" y="57332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OBS! Inga matcher läggs denna dag</a:t>
            </a:r>
            <a:endParaRPr lang="sv-SE" sz="3200" dirty="0"/>
          </a:p>
        </p:txBody>
      </p:sp>
      <p:sp>
        <p:nvSpPr>
          <p:cNvPr id="3" name="AutoShape 2" descr="MG_4889.jpg"/>
          <p:cNvSpPr>
            <a:spLocks noChangeAspect="1" noChangeArrowheads="1"/>
          </p:cNvSpPr>
          <p:nvPr/>
        </p:nvSpPr>
        <p:spPr bwMode="auto">
          <a:xfrm>
            <a:off x="0" y="332656"/>
            <a:ext cx="586814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MG_4889.jpg"/>
          <p:cNvSpPr>
            <a:spLocks noChangeAspect="1" noChangeArrowheads="1"/>
          </p:cNvSpPr>
          <p:nvPr/>
        </p:nvSpPr>
        <p:spPr bwMode="auto">
          <a:xfrm>
            <a:off x="1" y="1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MG_4889.jpg"/>
          <p:cNvSpPr>
            <a:spLocks noChangeAspect="1" noChangeArrowheads="1"/>
          </p:cNvSpPr>
          <p:nvPr/>
        </p:nvSpPr>
        <p:spPr bwMode="auto">
          <a:xfrm>
            <a:off x="0" y="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3670"/>
            <a:ext cx="7632848" cy="42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ktangel med rundade hörn 2"/>
          <p:cNvSpPr>
            <a:spLocks noChangeArrowheads="1"/>
          </p:cNvSpPr>
          <p:nvPr/>
        </p:nvSpPr>
        <p:spPr bwMode="auto">
          <a:xfrm>
            <a:off x="361944" y="769302"/>
            <a:ext cx="2703549" cy="70092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sv-S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96435" y="187994"/>
            <a:ext cx="32403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Organisation 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Piteå IF FF</a:t>
            </a:r>
            <a:endParaRPr kumimoji="0" 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286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653" y="3978209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bg1"/>
                </a:solidFill>
              </a:rPr>
              <a:t>Sportgrupp/</a:t>
            </a:r>
            <a:br>
              <a:rPr lang="sv-SE" sz="1600" b="1" dirty="0" smtClean="0">
                <a:solidFill>
                  <a:schemeClr val="bg1"/>
                </a:solidFill>
              </a:rPr>
            </a:br>
            <a:r>
              <a:rPr lang="sv-SE" sz="1600" b="1" dirty="0" smtClean="0">
                <a:solidFill>
                  <a:schemeClr val="bg1"/>
                </a:solidFill>
              </a:rPr>
              <a:t>Utbildning</a:t>
            </a:r>
            <a:r>
              <a:rPr lang="sv-SE" sz="1600" dirty="0" smtClean="0">
                <a:solidFill>
                  <a:schemeClr val="bg1"/>
                </a:solidFill>
              </a:rPr>
              <a:t/>
            </a:r>
            <a:br>
              <a:rPr lang="sv-SE" sz="1600" dirty="0" smtClean="0">
                <a:solidFill>
                  <a:schemeClr val="bg1"/>
                </a:solidFill>
              </a:rPr>
            </a:br>
            <a:r>
              <a:rPr lang="sv-SE" sz="1200" dirty="0" smtClean="0">
                <a:solidFill>
                  <a:schemeClr val="bg1"/>
                </a:solidFill>
              </a:rPr>
              <a:t>tillsammans med herr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014" y="3350765"/>
            <a:ext cx="136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bg1"/>
                </a:solidFill>
              </a:rPr>
              <a:t>F17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21" name="Rektangel med rundade hörn 2"/>
          <p:cNvSpPr>
            <a:spLocks noChangeArrowheads="1"/>
          </p:cNvSpPr>
          <p:nvPr/>
        </p:nvSpPr>
        <p:spPr bwMode="auto">
          <a:xfrm>
            <a:off x="683568" y="3412872"/>
            <a:ext cx="1857374" cy="30385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Seriespel Ungdomsfotboll </a:t>
            </a: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00827" y="895209"/>
            <a:ext cx="210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DAM/FLICK</a:t>
            </a:r>
            <a:endParaRPr lang="sv-SE" sz="2400" dirty="0"/>
          </a:p>
        </p:txBody>
      </p:sp>
      <p:sp>
        <p:nvSpPr>
          <p:cNvPr id="22" name="Rektangel med rundade hörn 2"/>
          <p:cNvSpPr>
            <a:spLocks noChangeArrowheads="1"/>
          </p:cNvSpPr>
          <p:nvPr/>
        </p:nvSpPr>
        <p:spPr bwMode="auto">
          <a:xfrm>
            <a:off x="403404" y="2025455"/>
            <a:ext cx="2709511" cy="8321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sv-SE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Damlag div.3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PIFFF/MSSK</a:t>
            </a: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ktangel med rundade hörn 2"/>
          <p:cNvSpPr>
            <a:spLocks noChangeArrowheads="1"/>
          </p:cNvSpPr>
          <p:nvPr/>
        </p:nvSpPr>
        <p:spPr bwMode="auto">
          <a:xfrm>
            <a:off x="6033219" y="775135"/>
            <a:ext cx="2587069" cy="70092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sv-S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ktangel med rundade hörn 2"/>
          <p:cNvSpPr>
            <a:spLocks noChangeArrowheads="1"/>
          </p:cNvSpPr>
          <p:nvPr/>
        </p:nvSpPr>
        <p:spPr bwMode="auto">
          <a:xfrm>
            <a:off x="6459042" y="3499014"/>
            <a:ext cx="1857374" cy="303852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Seriespel Ungdomsfotboll </a:t>
            </a: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6459042" y="89520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HERR/POJK</a:t>
            </a:r>
            <a:endParaRPr lang="sv-SE" sz="2400" dirty="0"/>
          </a:p>
        </p:txBody>
      </p:sp>
      <p:sp>
        <p:nvSpPr>
          <p:cNvPr id="30" name="Rektangel med rundade hörn 2"/>
          <p:cNvSpPr>
            <a:spLocks noChangeArrowheads="1"/>
          </p:cNvSpPr>
          <p:nvPr/>
        </p:nvSpPr>
        <p:spPr bwMode="auto">
          <a:xfrm>
            <a:off x="5909035" y="2503138"/>
            <a:ext cx="2916925" cy="8321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sv-SE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Utvecklingslaget</a:t>
            </a:r>
            <a:r>
              <a:rPr lang="sv-SE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div.4</a:t>
            </a:r>
          </a:p>
        </p:txBody>
      </p:sp>
      <p:sp>
        <p:nvSpPr>
          <p:cNvPr id="31" name="Rektangel med rundade hörn 2"/>
          <p:cNvSpPr>
            <a:spLocks noChangeArrowheads="1"/>
          </p:cNvSpPr>
          <p:nvPr/>
        </p:nvSpPr>
        <p:spPr bwMode="auto">
          <a:xfrm>
            <a:off x="5893260" y="1609338"/>
            <a:ext cx="2916924" cy="7734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sv-S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6033220" y="1790165"/>
            <a:ext cx="258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PITEÅ IF FF 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4" name="Rak pil 3"/>
          <p:cNvCxnSpPr>
            <a:stCxn id="17" idx="0"/>
          </p:cNvCxnSpPr>
          <p:nvPr/>
        </p:nvCxnSpPr>
        <p:spPr>
          <a:xfrm flipH="1" flipV="1">
            <a:off x="1562385" y="2919230"/>
            <a:ext cx="1" cy="43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>
            <a:stCxn id="28" idx="0"/>
            <a:endCxn id="30" idx="2"/>
          </p:cNvCxnSpPr>
          <p:nvPr/>
        </p:nvCxnSpPr>
        <p:spPr>
          <a:xfrm flipH="1" flipV="1">
            <a:off x="7367498" y="3335323"/>
            <a:ext cx="20231" cy="16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>
            <a:stCxn id="30" idx="0"/>
            <a:endCxn id="31" idx="2"/>
          </p:cNvCxnSpPr>
          <p:nvPr/>
        </p:nvCxnSpPr>
        <p:spPr>
          <a:xfrm flipH="1" flipV="1">
            <a:off x="7351722" y="2382798"/>
            <a:ext cx="15776" cy="12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384" y="386104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Hur samarbete med vårt nya  Damlaget PIFFF/MSSK kommer att se ut vet vi </a:t>
            </a:r>
            <a:r>
              <a:rPr lang="sv-SE" sz="4000" b="1" smtClean="0"/>
              <a:t>inte ännu</a:t>
            </a:r>
            <a:endParaRPr lang="sv-SE" sz="40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531384" y="620688"/>
            <a:ext cx="800019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Vi har i år valt att säga nej till att arbeta på dammatcherna.</a:t>
            </a:r>
          </a:p>
          <a:p>
            <a:pPr algn="ctr"/>
            <a:r>
              <a:rPr lang="sv-SE" sz="3200" b="1" dirty="0" smtClean="0"/>
              <a:t> </a:t>
            </a:r>
          </a:p>
          <a:p>
            <a:pPr algn="ctr"/>
            <a:r>
              <a:rPr lang="sv-SE" sz="3200" b="1" dirty="0" smtClean="0"/>
              <a:t>Det innebär att vi inte kommer att vara bollflickor &amp; avsparksflickor </a:t>
            </a:r>
            <a:endParaRPr lang="sv-SE" sz="3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4485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/>
              <a:t>Samarbete Herr</a:t>
            </a:r>
            <a:endParaRPr lang="sv-S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52736"/>
            <a:ext cx="79296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Miljöträning/spel i utvecklingslaget för de äldsta årskullarna</a:t>
            </a:r>
          </a:p>
          <a:p>
            <a:endParaRPr lang="sv-SE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8 </a:t>
            </a:r>
            <a:r>
              <a:rPr lang="sv-SE" sz="2400" b="1" dirty="0" err="1" smtClean="0"/>
              <a:t>st</a:t>
            </a:r>
            <a:r>
              <a:rPr lang="sv-SE" sz="2400" b="1" dirty="0" smtClean="0"/>
              <a:t> bollpojkar el. flickor varje hemmamatch </a:t>
            </a:r>
            <a:br>
              <a:rPr lang="sv-SE" sz="2400" b="1" dirty="0" smtClean="0"/>
            </a:br>
            <a:r>
              <a:rPr lang="sv-SE" sz="2400" b="1" dirty="0" smtClean="0"/>
              <a:t>   (i år P/F05-P/F04)</a:t>
            </a:r>
          </a:p>
          <a:p>
            <a:pPr>
              <a:buFont typeface="Arial" pitchFamily="34" charset="0"/>
              <a:buChar char="•"/>
            </a:pPr>
            <a:endParaRPr lang="sv-SE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2 </a:t>
            </a:r>
            <a:r>
              <a:rPr lang="sv-SE" sz="2400" b="1" dirty="0" err="1" smtClean="0"/>
              <a:t>st</a:t>
            </a:r>
            <a:r>
              <a:rPr lang="sv-SE" sz="2400" b="1" dirty="0" smtClean="0"/>
              <a:t> P/F09 är avsparkspojke el. flicka varje hemmamatch</a:t>
            </a:r>
          </a:p>
          <a:p>
            <a:pPr>
              <a:buFont typeface="Arial" pitchFamily="34" charset="0"/>
              <a:buChar char="•"/>
            </a:pPr>
            <a:endParaRPr lang="sv-SE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6? föräldrar från våra pojk- och flicklag arbetar på varje hemmamatch</a:t>
            </a:r>
          </a:p>
          <a:p>
            <a:endParaRPr lang="sv-SE" b="1" dirty="0" smtClean="0"/>
          </a:p>
          <a:p>
            <a:pPr>
              <a:buFont typeface="Arial" pitchFamily="34" charset="0"/>
              <a:buChar char="•"/>
            </a:pPr>
            <a:r>
              <a:rPr lang="sv-SE" sz="2400" b="1" dirty="0" smtClean="0"/>
              <a:t>Fadderverksamhet</a:t>
            </a:r>
            <a:endParaRPr lang="sv-SE" b="1" dirty="0" smtClean="0"/>
          </a:p>
          <a:p>
            <a:r>
              <a:rPr lang="sv-SE" b="1" dirty="0" smtClean="0"/>
              <a:t>Två fadderkvällarna planeras in v. 25 mån 18/6 &amp; </a:t>
            </a:r>
            <a:r>
              <a:rPr lang="sv-SE" b="1" dirty="0" err="1" smtClean="0"/>
              <a:t>tor</a:t>
            </a:r>
            <a:r>
              <a:rPr lang="sv-SE" b="1" dirty="0" smtClean="0"/>
              <a:t> 21/6.</a:t>
            </a:r>
            <a:br>
              <a:rPr lang="sv-SE" b="1" dirty="0" smtClean="0"/>
            </a:br>
            <a:r>
              <a:rPr lang="sv-SE" b="1" dirty="0" smtClean="0"/>
              <a:t>OBS! Inga matcher läggs då. Vi vill att alla lag deltar i fadderkvällarna</a:t>
            </a:r>
          </a:p>
          <a:p>
            <a:endParaRPr lang="sv-SE" b="1" dirty="0"/>
          </a:p>
          <a:p>
            <a:r>
              <a:rPr lang="sv-SE" dirty="0"/>
              <a:t>-</a:t>
            </a:r>
            <a:r>
              <a:rPr lang="sv-SE" b="1" dirty="0"/>
              <a:t>6 lag (P/F 06,08,10) visa upp sig före och i halvtid av en herrmatchen 10/6</a:t>
            </a:r>
            <a:br>
              <a:rPr lang="sv-SE" b="1" dirty="0"/>
            </a:br>
            <a:r>
              <a:rPr lang="sv-SE" dirty="0"/>
              <a:t>-</a:t>
            </a:r>
            <a:r>
              <a:rPr lang="sv-SE" b="1" dirty="0"/>
              <a:t>6 lag (P/F07,09,11) visa upp sig före och i halvtid av en herrmatch 19/8</a:t>
            </a:r>
          </a:p>
          <a:p>
            <a:endParaRPr lang="sv-S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7504" y="188640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v-SE" sz="4000" b="1" dirty="0" smtClean="0"/>
              <a:t>Slå ihop två årskullar i föreningen</a:t>
            </a:r>
          </a:p>
          <a:p>
            <a:pPr marL="742950" lvl="1" indent="-285750">
              <a:buFont typeface="+mj-lt"/>
              <a:buAutoNum type="arabicPeriod"/>
            </a:pPr>
            <a:endParaRPr lang="sv-SE" sz="3200" dirty="0"/>
          </a:p>
          <a:p>
            <a:pPr marL="971550" lvl="1" indent="-514350">
              <a:buAutoNum type="arabicPeriod"/>
            </a:pPr>
            <a:r>
              <a:rPr lang="sv-SE" sz="2800" dirty="0" smtClean="0"/>
              <a:t>Ledare </a:t>
            </a:r>
            <a:r>
              <a:rPr lang="sv-SE" sz="2800" dirty="0" err="1"/>
              <a:t>anmä</a:t>
            </a:r>
            <a:r>
              <a:rPr lang="sv-SE" sz="2800" dirty="0" err="1" smtClean="0"/>
              <a:t>ler</a:t>
            </a:r>
            <a:r>
              <a:rPr lang="sv-SE" sz="2800" dirty="0" smtClean="0"/>
              <a:t> behov </a:t>
            </a:r>
            <a:r>
              <a:rPr lang="sv-SE" sz="2800" dirty="0"/>
              <a:t>av samarbete till </a:t>
            </a:r>
            <a:r>
              <a:rPr lang="sv-SE" sz="2800" dirty="0" smtClean="0"/>
              <a:t>Ungdoms</a:t>
            </a:r>
          </a:p>
          <a:p>
            <a:pPr marL="971550" lvl="1" indent="-514350"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smtClean="0"/>
              <a:t>Föreningen beslutar om </a:t>
            </a:r>
            <a:r>
              <a:rPr lang="sv-SE" sz="2800" dirty="0" err="1" smtClean="0"/>
              <a:t>ihopslagning</a:t>
            </a:r>
            <a:endParaRPr lang="sv-SE" sz="2800" dirty="0" smtClean="0"/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err="1" smtClean="0"/>
              <a:t>Ledartra</a:t>
            </a:r>
            <a:r>
              <a:rPr lang="sv-SE" sz="2800" dirty="0" err="1"/>
              <a:t>̈ff</a:t>
            </a:r>
            <a:r>
              <a:rPr lang="sv-SE" sz="2800" dirty="0"/>
              <a:t> – </a:t>
            </a:r>
            <a:r>
              <a:rPr lang="sv-SE" sz="2800" dirty="0" err="1"/>
              <a:t>Genomgång</a:t>
            </a:r>
            <a:r>
              <a:rPr lang="sv-SE" sz="2800" dirty="0"/>
              <a:t> av </a:t>
            </a:r>
            <a:r>
              <a:rPr lang="sv-SE" sz="2800" dirty="0" err="1" smtClean="0"/>
              <a:t>ihopslagning</a:t>
            </a:r>
            <a:endParaRPr lang="sv-SE" sz="2800" dirty="0" smtClean="0"/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marL="971550" lvl="1" indent="-514350">
              <a:buFont typeface="+mj-lt"/>
              <a:buAutoNum type="arabicPeriod"/>
            </a:pPr>
            <a:r>
              <a:rPr lang="sv-SE" sz="2800" dirty="0" err="1" smtClean="0"/>
              <a:t>Fo</a:t>
            </a:r>
            <a:r>
              <a:rPr lang="sv-SE" sz="2800" dirty="0" err="1"/>
              <a:t>̈räldra</a:t>
            </a:r>
            <a:r>
              <a:rPr lang="sv-SE" sz="2800" dirty="0"/>
              <a:t>- </a:t>
            </a:r>
            <a:r>
              <a:rPr lang="sv-SE" sz="2800" dirty="0" smtClean="0"/>
              <a:t>&amp; </a:t>
            </a:r>
            <a:r>
              <a:rPr lang="sv-SE" sz="2800" dirty="0" err="1"/>
              <a:t>spelarmöte</a:t>
            </a:r>
            <a:r>
              <a:rPr lang="sv-SE" sz="2800" dirty="0"/>
              <a:t> - </a:t>
            </a:r>
            <a:r>
              <a:rPr lang="sv-SE" sz="2800" dirty="0" err="1"/>
              <a:t>Genomgång</a:t>
            </a:r>
            <a:r>
              <a:rPr lang="sv-SE" sz="2800" dirty="0"/>
              <a:t> av </a:t>
            </a:r>
            <a:r>
              <a:rPr lang="sv-SE" sz="2800" dirty="0" err="1" smtClean="0"/>
              <a:t>ihopslagning</a:t>
            </a:r>
            <a:endParaRPr lang="sv-SE" sz="2800" dirty="0" smtClean="0"/>
          </a:p>
          <a:p>
            <a:pPr marL="971550" lvl="1" indent="-514350">
              <a:buFont typeface="+mj-lt"/>
              <a:buAutoNum type="arabicPeriod"/>
            </a:pPr>
            <a:endParaRPr lang="sv-SE" sz="2800" dirty="0"/>
          </a:p>
          <a:p>
            <a:pPr lvl="1"/>
            <a:r>
              <a:rPr lang="sv-SE" sz="2800" dirty="0" smtClean="0"/>
              <a:t>I ETT IHOPSLAGNINGSLAG SKA ALLA SPELARE FÅ LIKA VILLKOR, T.EX. PSG, ÅKA PÅ CUP. </a:t>
            </a:r>
            <a:endParaRPr lang="sv-SE" sz="2800" b="1" dirty="0"/>
          </a:p>
          <a:p>
            <a:pPr lvl="1"/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8751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1175</Words>
  <Application>Microsoft Macintosh PowerPoint</Application>
  <PresentationFormat>Bildspel på skärmen (4:3)</PresentationFormat>
  <Paragraphs>389</Paragraphs>
  <Slides>25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Calibri</vt:lpstr>
      <vt:lpstr>Mangal</vt:lpstr>
      <vt:lpstr>Times New Roman</vt:lpstr>
      <vt:lpstr>Arial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Holmstrom</dc:creator>
  <cp:lastModifiedBy>Karin Holmström</cp:lastModifiedBy>
  <cp:revision>179</cp:revision>
  <dcterms:created xsi:type="dcterms:W3CDTF">2017-02-04T09:49:03Z</dcterms:created>
  <dcterms:modified xsi:type="dcterms:W3CDTF">2018-02-18T17:04:54Z</dcterms:modified>
</cp:coreProperties>
</file>